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82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9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22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61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23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50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43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733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20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83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99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8B5-0691-4D23-891F-C37C3BECB95D}" type="datetimeFigureOut">
              <a:rPr lang="ru-RU" smtClean="0"/>
              <a:t>18.10.2023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4676A-2EA2-47A3-AF14-2E99C66BAE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72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92026" y="160255"/>
            <a:ext cx="9144000" cy="967557"/>
          </a:xfrm>
        </p:spPr>
        <p:txBody>
          <a:bodyPr>
            <a:normAutofit/>
          </a:bodyPr>
          <a:lstStyle/>
          <a:p>
            <a:r>
              <a:rPr lang="ru-RU" sz="3800" dirty="0" smtClean="0"/>
              <a:t>Начало работы-обучение</a:t>
            </a:r>
            <a:endParaRPr lang="ru-RU" sz="3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7563" y="2026762"/>
            <a:ext cx="5593237" cy="319333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ru-RU" dirty="0" smtClean="0"/>
              <a:t>Приобретенные навыки</a:t>
            </a:r>
            <a:r>
              <a:rPr lang="en-US" dirty="0" smtClean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Программирование микроконтроллеров </a:t>
            </a:r>
            <a:r>
              <a:rPr lang="en-US" dirty="0" smtClean="0"/>
              <a:t>stm32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Создание деталей и сборок в ПО </a:t>
            </a:r>
            <a:r>
              <a:rPr lang="en-US" dirty="0" smtClean="0"/>
              <a:t>SolidWorks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плат в ПО </a:t>
            </a:r>
            <a:r>
              <a:rPr lang="en-US" dirty="0" err="1" smtClean="0"/>
              <a:t>Altium</a:t>
            </a:r>
            <a:r>
              <a:rPr lang="en-US" dirty="0" smtClean="0"/>
              <a:t> Designer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Пайка </a:t>
            </a:r>
            <a:r>
              <a:rPr lang="en-US" dirty="0" smtClean="0"/>
              <a:t>SMD </a:t>
            </a:r>
            <a:r>
              <a:rPr lang="ru-RU" dirty="0" smtClean="0"/>
              <a:t>компонентов</a:t>
            </a:r>
            <a:r>
              <a:rPr lang="en-US" dirty="0" smtClean="0"/>
              <a:t>;</a:t>
            </a:r>
            <a:r>
              <a:rPr lang="ru-RU" dirty="0" smtClean="0"/>
              <a:t> </a:t>
            </a:r>
            <a:r>
              <a:rPr lang="en-US" dirty="0" smtClean="0"/>
              <a:t>BGA </a:t>
            </a:r>
            <a:r>
              <a:rPr lang="ru-RU" dirty="0" smtClean="0"/>
              <a:t>микросхем</a:t>
            </a:r>
            <a:r>
              <a:rPr lang="en-US" dirty="0"/>
              <a:t>;</a:t>
            </a:r>
            <a:r>
              <a:rPr lang="ru-RU" dirty="0" smtClean="0"/>
              <a:t> монтаж, прокладка проводов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Работа на намоточном станке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50491" y="1794496"/>
            <a:ext cx="19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Итоговый проект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93" y="2163828"/>
            <a:ext cx="5143241" cy="346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1321" y="0"/>
            <a:ext cx="10515600" cy="1325563"/>
          </a:xfrm>
        </p:spPr>
        <p:txBody>
          <a:bodyPr/>
          <a:lstStyle/>
          <a:p>
            <a:pPr algn="ctr"/>
            <a:r>
              <a:rPr lang="ru-RU" sz="3800" dirty="0" smtClean="0"/>
              <a:t>Создания платы управления </a:t>
            </a:r>
            <a:r>
              <a:rPr lang="en-US" sz="3800" dirty="0" smtClean="0"/>
              <a:t>BLDC </a:t>
            </a:r>
            <a:r>
              <a:rPr lang="ru-RU" sz="3800" dirty="0" smtClean="0"/>
              <a:t>двигателем</a:t>
            </a:r>
            <a:endParaRPr lang="ru-RU" sz="38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853" b="16303"/>
          <a:stretch/>
        </p:blipFill>
        <p:spPr>
          <a:xfrm>
            <a:off x="750087" y="1583702"/>
            <a:ext cx="5707273" cy="440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7554" y="2526384"/>
            <a:ext cx="40996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Подзадачи</a:t>
            </a:r>
            <a:r>
              <a:rPr lang="en-US" dirty="0" smtClean="0"/>
              <a:t>: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Изучения программы </a:t>
            </a:r>
            <a:r>
              <a:rPr lang="en-US" dirty="0" err="1" smtClean="0"/>
              <a:t>AltiumDesigner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Разработка </a:t>
            </a:r>
            <a:r>
              <a:rPr lang="ru-RU" dirty="0" err="1" smtClean="0"/>
              <a:t>схемотехники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Компоновка элементов на плате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Трассировка платы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895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sz="3800" dirty="0" smtClean="0"/>
              <a:t>Управление двигателем</a:t>
            </a:r>
            <a:endParaRPr lang="ru-RU" sz="3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91992"/>
            <a:ext cx="10515600" cy="4351338"/>
          </a:xfrm>
        </p:spPr>
        <p:txBody>
          <a:bodyPr/>
          <a:lstStyle/>
          <a:p>
            <a:r>
              <a:rPr lang="ru-RU" dirty="0" smtClean="0"/>
              <a:t>Написание прошивки для управления </a:t>
            </a:r>
            <a:r>
              <a:rPr lang="en-US" dirty="0" smtClean="0"/>
              <a:t>BLDC </a:t>
            </a:r>
            <a:r>
              <a:rPr lang="ru-RU" dirty="0" smtClean="0"/>
              <a:t>двигателем</a:t>
            </a:r>
            <a:endParaRPr lang="ru-RU" dirty="0"/>
          </a:p>
        </p:txBody>
      </p:sp>
      <p:pic>
        <p:nvPicPr>
          <p:cNvPr id="4" name="IMG_19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2945" y="2130930"/>
            <a:ext cx="6650182" cy="3740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7872" y="3262630"/>
            <a:ext cx="43017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Требования</a:t>
            </a:r>
            <a:r>
              <a:rPr lang="en-US" dirty="0" smtClean="0"/>
              <a:t>:</a:t>
            </a:r>
          </a:p>
          <a:p>
            <a:r>
              <a:rPr lang="ru-RU" dirty="0" smtClean="0"/>
              <a:t>Напряжение питания-9В</a:t>
            </a:r>
            <a:endParaRPr lang="ru-RU" dirty="0"/>
          </a:p>
          <a:p>
            <a:r>
              <a:rPr lang="ru-RU" dirty="0"/>
              <a:t>П</a:t>
            </a:r>
            <a:r>
              <a:rPr lang="ru-RU" dirty="0" smtClean="0"/>
              <a:t>отребление тока – до 300мА</a:t>
            </a:r>
          </a:p>
          <a:p>
            <a:r>
              <a:rPr lang="ru-RU" dirty="0" smtClean="0"/>
              <a:t>Максимальные обороты – от 5000об/мин</a:t>
            </a:r>
          </a:p>
          <a:p>
            <a:r>
              <a:rPr lang="ru-RU" dirty="0" smtClean="0"/>
              <a:t>Минимальные обороты – до 300 об/мин</a:t>
            </a:r>
          </a:p>
        </p:txBody>
      </p:sp>
    </p:spTree>
    <p:extLst>
      <p:ext uri="{BB962C8B-B14F-4D97-AF65-F5344CB8AC3E}">
        <p14:creationId xmlns:p14="http://schemas.microsoft.com/office/powerpoint/2010/main" val="376989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85</Words>
  <Application>Microsoft Office PowerPoint</Application>
  <PresentationFormat>Широкоэкранный</PresentationFormat>
  <Paragraphs>21</Paragraphs>
  <Slides>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Тема Office</vt:lpstr>
      <vt:lpstr>Начало работы-обучение</vt:lpstr>
      <vt:lpstr>Создания платы управления BLDC двигателем</vt:lpstr>
      <vt:lpstr>Управление двигателем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Начало работы-обучение</dc:title>
  <dc:creator>Bunakov Egor</dc:creator>
  <cp:lastModifiedBy>Bunakov Egor</cp:lastModifiedBy>
  <cp:revision>4</cp:revision>
  <dcterms:created xsi:type="dcterms:W3CDTF">2023-10-18T02:18:29Z</dcterms:created>
  <dcterms:modified xsi:type="dcterms:W3CDTF">2023-10-18T02:52:25Z</dcterms:modified>
</cp:coreProperties>
</file>